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2" d="100"/>
          <a:sy n="62" d="100"/>
        </p:scale>
        <p:origin x="-5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1841</TotalTime>
  <Words>212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Стовпецька  загальноосвітня школа І – ІІІ ступенів</vt:lpstr>
      <vt:lpstr>Свінтозельська Валентина Миколаївна  </vt:lpstr>
      <vt:lpstr>Вищий навчальний заклад</vt:lpstr>
      <vt:lpstr>Підвищення кваліфікації при Рівненському обласному інституті післядипломної педагогічної освіти</vt:lpstr>
      <vt:lpstr>Проблемна тема:  </vt:lpstr>
      <vt:lpstr>Система реалізації  науково – методичної проблеми</vt:lpstr>
      <vt:lpstr>Презентация PowerPoint</vt:lpstr>
      <vt:lpstr>Презентация PowerPoint</vt:lpstr>
      <vt:lpstr>Досягнення учнів</vt:lpstr>
      <vt:lpstr>Досягнення учнів</vt:lpstr>
      <vt:lpstr>   Міжнародний      математичний           конкурс «Кенгуру»- 2014 р. </vt:lpstr>
      <vt:lpstr>На уроці</vt:lpstr>
      <vt:lpstr>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Стовпецька  загальноосвітня школа І – ІІІ ступенів</dc:title>
  <dc:creator>Пользователь Windows</dc:creator>
  <cp:lastModifiedBy>User</cp:lastModifiedBy>
  <cp:revision>12</cp:revision>
  <dcterms:created xsi:type="dcterms:W3CDTF">2013-02-01T17:20:24Z</dcterms:created>
  <dcterms:modified xsi:type="dcterms:W3CDTF">2015-11-27T00:02:08Z</dcterms:modified>
</cp:coreProperties>
</file>